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VOU CAMINHANDO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VOU CAMINHANDO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Vou caminhando, </a:t>
            </a:r>
          </a:p>
          <a:p>
            <a:r>
              <a:rPr lang="pt-BR" dirty="0"/>
              <a:t>sempre contente, pela estrada </a:t>
            </a:r>
          </a:p>
          <a:p>
            <a:r>
              <a:rPr lang="pt-BR" dirty="0"/>
              <a:t>rumo ao Céu.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VOU CAMINHANDO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tenho medo, </a:t>
            </a:r>
          </a:p>
          <a:p>
            <a:r>
              <a:rPr lang="pt-BR" dirty="0"/>
              <a:t>vou confiante, pois Jesus </a:t>
            </a:r>
          </a:p>
          <a:p>
            <a:r>
              <a:rPr lang="pt-BR" dirty="0"/>
              <a:t>comigo está. </a:t>
            </a:r>
          </a:p>
        </p:txBody>
      </p:sp>
    </p:spTree>
    <p:extLst>
      <p:ext uri="{BB962C8B-B14F-4D97-AF65-F5344CB8AC3E}">
        <p14:creationId xmlns:p14="http://schemas.microsoft.com/office/powerpoint/2010/main" val="1140615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VOU CAMINHANDO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85EA006-1835-48F9-AF79-E3A433F707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fraco estou, Cristo </a:t>
            </a:r>
          </a:p>
          <a:p>
            <a:r>
              <a:rPr lang="pt-BR" dirty="0"/>
              <a:t>dá-me Sua mão. </a:t>
            </a:r>
          </a:p>
          <a:p>
            <a:r>
              <a:rPr lang="pt-BR" dirty="0"/>
              <a:t>Juntos, vamos assim, </a:t>
            </a:r>
          </a:p>
          <a:p>
            <a:r>
              <a:rPr lang="pt-BR" dirty="0"/>
              <a:t>Seu amor cantando! </a:t>
            </a:r>
          </a:p>
        </p:txBody>
      </p:sp>
    </p:spTree>
    <p:extLst>
      <p:ext uri="{BB962C8B-B14F-4D97-AF65-F5344CB8AC3E}">
        <p14:creationId xmlns:p14="http://schemas.microsoft.com/office/powerpoint/2010/main" val="662086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VOU CAMINHANDO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Vou caminhando, </a:t>
            </a:r>
          </a:p>
          <a:p>
            <a:r>
              <a:rPr lang="pt-BR" dirty="0"/>
              <a:t>sempre contente, pela estrada </a:t>
            </a:r>
          </a:p>
          <a:p>
            <a:r>
              <a:rPr lang="pt-BR" dirty="0"/>
              <a:t>rumo ao Céu. </a:t>
            </a:r>
          </a:p>
        </p:txBody>
      </p:sp>
    </p:spTree>
    <p:extLst>
      <p:ext uri="{BB962C8B-B14F-4D97-AF65-F5344CB8AC3E}">
        <p14:creationId xmlns:p14="http://schemas.microsoft.com/office/powerpoint/2010/main" val="2872837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VOU CAMINHANDO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tenho medo, </a:t>
            </a:r>
          </a:p>
          <a:p>
            <a:r>
              <a:rPr lang="pt-BR" dirty="0"/>
              <a:t>vou confiante, pois Jesus </a:t>
            </a:r>
          </a:p>
          <a:p>
            <a:r>
              <a:rPr lang="pt-BR" dirty="0"/>
              <a:t>comigo está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94129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84</Words>
  <Application>Microsoft Office PowerPoint</Application>
  <PresentationFormat>Apresentação na tela (16:9)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VOU CAMINHANDO</vt:lpstr>
      <vt:lpstr>VOU CAMINHANDO</vt:lpstr>
      <vt:lpstr>VOU CAMINHANDO</vt:lpstr>
      <vt:lpstr>VOU CAMINHANDO</vt:lpstr>
      <vt:lpstr>VOU CAMINHANDO</vt:lpstr>
      <vt:lpstr>VOU CAMINHANDO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2019-06-12T23:14:40Z</dcterms:modified>
</cp:coreProperties>
</file>

<file path=docProps/thumbnail.jpeg>
</file>